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19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89844F2-8CF9-44C0-AFEF-5CC1F0D12AAC}"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89844F2-8CF9-44C0-AFEF-5CC1F0D12AAC}"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89844F2-8CF9-44C0-AFEF-5CC1F0D12AAC}"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89844F2-8CF9-44C0-AFEF-5CC1F0D12AAC}"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844F2-8CF9-44C0-AFEF-5CC1F0D12AAC}"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89844F2-8CF9-44C0-AFEF-5CC1F0D12AAC}" type="datetimeFigureOut">
              <a:rPr lang="en-CA" smtClean="0"/>
              <a:t>2017-08-01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89844F2-8CF9-44C0-AFEF-5CC1F0D12AAC}" type="datetimeFigureOut">
              <a:rPr lang="en-CA" smtClean="0"/>
              <a:t>2017-08-01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89844F2-8CF9-44C0-AFEF-5CC1F0D12AAC}" type="datetimeFigureOut">
              <a:rPr lang="en-CA" smtClean="0"/>
              <a:t>2017-08-01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844F2-8CF9-44C0-AFEF-5CC1F0D12AAC}" type="datetimeFigureOut">
              <a:rPr lang="en-CA" smtClean="0"/>
              <a:t>2017-08-01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44F2-8CF9-44C0-AFEF-5CC1F0D12AAC}" type="datetimeFigureOut">
              <a:rPr lang="en-CA" smtClean="0"/>
              <a:t>2017-08-01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44F2-8CF9-44C0-AFEF-5CC1F0D12AAC}" type="datetimeFigureOut">
              <a:rPr lang="en-CA" smtClean="0"/>
              <a:t>2017-08-01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EA2323D-1149-4625-9E47-1A3CCBF7635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l="-36000" r="-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844F2-8CF9-44C0-AFEF-5CC1F0D12AAC}" type="datetimeFigureOut">
              <a:rPr lang="en-CA" smtClean="0"/>
              <a:t>2017-08-01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2323D-1149-4625-9E47-1A3CCBF7635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Restoring Honour</a:t>
            </a:r>
            <a:endParaRPr lang="en-CA" dirty="0"/>
          </a:p>
        </p:txBody>
      </p:sp>
      <p:sp>
        <p:nvSpPr>
          <p:cNvPr id="3" name="Subtitle 2"/>
          <p:cNvSpPr>
            <a:spLocks noGrp="1"/>
          </p:cNvSpPr>
          <p:nvPr>
            <p:ph type="subTitle" idx="1"/>
          </p:nvPr>
        </p:nvSpPr>
        <p:spPr/>
        <p:txBody>
          <a:bodyPr/>
          <a:lstStyle/>
          <a:p>
            <a:r>
              <a:rPr lang="en-CA" dirty="0" smtClean="0"/>
              <a:t>Ruth 4.1-12</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honour? </a:t>
            </a:r>
            <a:endParaRPr lang="en-CA" dirty="0"/>
          </a:p>
        </p:txBody>
      </p:sp>
      <p:sp>
        <p:nvSpPr>
          <p:cNvPr id="3" name="Content Placeholder 2"/>
          <p:cNvSpPr>
            <a:spLocks noGrp="1"/>
          </p:cNvSpPr>
          <p:nvPr>
            <p:ph idx="1"/>
          </p:nvPr>
        </p:nvSpPr>
        <p:spPr>
          <a:xfrm>
            <a:off x="457200" y="1371600"/>
            <a:ext cx="8229600" cy="5181600"/>
          </a:xfrm>
        </p:spPr>
        <p:txBody>
          <a:bodyPr>
            <a:normAutofit/>
          </a:bodyPr>
          <a:lstStyle/>
          <a:p>
            <a:pPr>
              <a:buNone/>
            </a:pPr>
            <a:endParaRPr lang="en-CA" dirty="0" smtClean="0"/>
          </a:p>
          <a:p>
            <a:pPr>
              <a:buNone/>
            </a:pPr>
            <a:r>
              <a:rPr lang="en-CA" dirty="0" smtClean="0"/>
              <a:t>1</a:t>
            </a:r>
            <a:r>
              <a:rPr lang="en-CA" dirty="0"/>
              <a:t>.  honesty, fairness, or integrity in one's beliefs and actions, </a:t>
            </a:r>
            <a:r>
              <a:rPr lang="en-CA" i="1" dirty="0"/>
              <a:t> man of honor.</a:t>
            </a:r>
            <a:endParaRPr lang="en-CA" dirty="0"/>
          </a:p>
          <a:p>
            <a:pPr>
              <a:buNone/>
            </a:pPr>
            <a:r>
              <a:rPr lang="en-CA" dirty="0"/>
              <a:t>2. a source of credit or distinction: </a:t>
            </a:r>
            <a:r>
              <a:rPr lang="en-CA" i="1" dirty="0"/>
              <a:t>to be an honor to one's family.</a:t>
            </a:r>
            <a:endParaRPr lang="en-CA" dirty="0"/>
          </a:p>
          <a:p>
            <a:pPr>
              <a:buNone/>
            </a:pPr>
            <a:r>
              <a:rPr lang="en-CA" dirty="0"/>
              <a:t>3. high respect, as for worth, merit, or rank: </a:t>
            </a:r>
            <a:r>
              <a:rPr lang="en-CA" i="1" dirty="0"/>
              <a:t>to be held in honor.</a:t>
            </a:r>
            <a:endParaRPr lang="en-CA" dirty="0"/>
          </a:p>
          <a:p>
            <a:pPr>
              <a:buNone/>
            </a:pPr>
            <a:r>
              <a:rPr lang="en-CA" dirty="0"/>
              <a:t>4. such respect manifested: </a:t>
            </a:r>
            <a:r>
              <a:rPr lang="en-CA" i="1" dirty="0"/>
              <a:t>a memorial in honor of the dead.</a:t>
            </a:r>
            <a:endParaRPr lang="en-CA" dirty="0"/>
          </a:p>
          <a:p>
            <a:pPr>
              <a:buNone/>
            </a:pP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honour? </a:t>
            </a:r>
            <a:endParaRPr lang="en-CA"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a:buNone/>
            </a:pPr>
            <a:endParaRPr lang="en-CA" dirty="0" smtClean="0"/>
          </a:p>
          <a:p>
            <a:pPr>
              <a:buNone/>
            </a:pPr>
            <a:r>
              <a:rPr lang="en-CA" dirty="0" smtClean="0"/>
              <a:t>5</a:t>
            </a:r>
            <a:r>
              <a:rPr lang="en-CA" dirty="0"/>
              <a:t>. high public esteem; fame; glory: </a:t>
            </a:r>
            <a:r>
              <a:rPr lang="en-CA" i="1" dirty="0"/>
              <a:t>He has earned his position of honor.</a:t>
            </a:r>
            <a:endParaRPr lang="en-CA" dirty="0"/>
          </a:p>
          <a:p>
            <a:pPr>
              <a:buNone/>
            </a:pPr>
            <a:r>
              <a:rPr lang="en-CA" dirty="0"/>
              <a:t>6. the privilege of being associated with or receiving a favor from a respected person, group, organization, etc.: </a:t>
            </a:r>
            <a:r>
              <a:rPr lang="en-CA" i="1" dirty="0"/>
              <a:t>to have the honor of serving on a prize jury; I have the honor of introducing this evening's speaker.</a:t>
            </a:r>
            <a:endParaRPr lang="en-CA" dirty="0"/>
          </a:p>
          <a:p>
            <a:pPr>
              <a:buNone/>
            </a:pPr>
            <a:r>
              <a:rPr lang="en-CA" dirty="0"/>
              <a:t>7. Usually, honors. evidence, as a special ceremony, decoration, scroll, or title, of high rank, dignity, or distinction: </a:t>
            </a:r>
            <a:r>
              <a:rPr lang="en-CA" i="1" dirty="0"/>
              <a:t>political honors; military honors.</a:t>
            </a:r>
            <a:endParaRPr lang="en-CA" dirty="0"/>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 features in the passage</a:t>
            </a:r>
            <a:endParaRPr lang="en-CA" dirty="0"/>
          </a:p>
        </p:txBody>
      </p:sp>
      <p:sp>
        <p:nvSpPr>
          <p:cNvPr id="3" name="Content Placeholder 2"/>
          <p:cNvSpPr>
            <a:spLocks noGrp="1"/>
          </p:cNvSpPr>
          <p:nvPr>
            <p:ph idx="1"/>
          </p:nvPr>
        </p:nvSpPr>
        <p:spPr/>
        <p:txBody>
          <a:bodyPr>
            <a:normAutofit lnSpcReduction="10000"/>
          </a:bodyPr>
          <a:lstStyle/>
          <a:p>
            <a:r>
              <a:rPr lang="en-CA" dirty="0" smtClean="0"/>
              <a:t>The city gate</a:t>
            </a:r>
          </a:p>
          <a:p>
            <a:r>
              <a:rPr lang="en-CA" dirty="0" smtClean="0"/>
              <a:t>The chance meeting </a:t>
            </a:r>
          </a:p>
          <a:p>
            <a:r>
              <a:rPr lang="en-CA" dirty="0" smtClean="0"/>
              <a:t>Sitting and standing</a:t>
            </a:r>
          </a:p>
          <a:p>
            <a:r>
              <a:rPr lang="en-CA" dirty="0" smtClean="0"/>
              <a:t>The role of the witnesses</a:t>
            </a:r>
          </a:p>
          <a:p>
            <a:r>
              <a:rPr lang="en-CA" dirty="0" smtClean="0"/>
              <a:t>The significance of names</a:t>
            </a:r>
          </a:p>
          <a:p>
            <a:r>
              <a:rPr lang="en-CA" dirty="0" smtClean="0"/>
              <a:t>The sandal </a:t>
            </a:r>
          </a:p>
          <a:p>
            <a:r>
              <a:rPr lang="en-CA" dirty="0" smtClean="0"/>
              <a:t>The blessing </a:t>
            </a:r>
          </a:p>
          <a:p>
            <a:r>
              <a:rPr lang="en-CA" dirty="0" smtClean="0"/>
              <a:t>The women named in the blessing</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of the passage for us</a:t>
            </a:r>
            <a:endParaRPr lang="en-CA" dirty="0"/>
          </a:p>
        </p:txBody>
      </p:sp>
      <p:sp>
        <p:nvSpPr>
          <p:cNvPr id="3" name="Content Placeholder 2"/>
          <p:cNvSpPr>
            <a:spLocks noGrp="1"/>
          </p:cNvSpPr>
          <p:nvPr>
            <p:ph idx="1"/>
          </p:nvPr>
        </p:nvSpPr>
        <p:spPr/>
        <p:txBody>
          <a:bodyPr/>
          <a:lstStyle/>
          <a:p>
            <a:r>
              <a:rPr lang="en-CA" dirty="0" smtClean="0"/>
              <a:t>Redemption brings restoration</a:t>
            </a:r>
          </a:p>
          <a:p>
            <a:endParaRPr lang="en-CA" dirty="0"/>
          </a:p>
          <a:p>
            <a:pPr lvl="1"/>
            <a:r>
              <a:rPr lang="en-CA" dirty="0" smtClean="0"/>
              <a:t>The land</a:t>
            </a:r>
          </a:p>
          <a:p>
            <a:pPr lvl="1"/>
            <a:r>
              <a:rPr lang="en-CA" dirty="0" smtClean="0"/>
              <a:t>The name</a:t>
            </a:r>
          </a:p>
          <a:p>
            <a:pPr lvl="1"/>
            <a:r>
              <a:rPr lang="en-CA" dirty="0" smtClean="0"/>
              <a:t>The childless widow</a:t>
            </a:r>
          </a:p>
          <a:p>
            <a:pPr lvl="1"/>
            <a:endParaRPr lang="en-CA" dirty="0"/>
          </a:p>
          <a:p>
            <a:r>
              <a:rPr lang="en-CA" dirty="0" smtClean="0"/>
              <a:t>2Corinthians 5.16-18; Isaiah 49.5-7</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of the passage for us</a:t>
            </a:r>
            <a:endParaRPr lang="en-CA" dirty="0"/>
          </a:p>
        </p:txBody>
      </p:sp>
      <p:sp>
        <p:nvSpPr>
          <p:cNvPr id="3" name="Content Placeholder 2"/>
          <p:cNvSpPr>
            <a:spLocks noGrp="1"/>
          </p:cNvSpPr>
          <p:nvPr>
            <p:ph idx="1"/>
          </p:nvPr>
        </p:nvSpPr>
        <p:spPr/>
        <p:txBody>
          <a:bodyPr>
            <a:normAutofit lnSpcReduction="10000"/>
          </a:bodyPr>
          <a:lstStyle/>
          <a:p>
            <a:r>
              <a:rPr lang="en-CA" dirty="0" smtClean="0"/>
              <a:t>Live with integrity</a:t>
            </a:r>
          </a:p>
          <a:p>
            <a:endParaRPr lang="en-CA" dirty="0"/>
          </a:p>
          <a:p>
            <a:pPr lvl="1"/>
            <a:r>
              <a:rPr lang="en-CA" dirty="0" smtClean="0"/>
              <a:t>The ends do not justify the means </a:t>
            </a:r>
          </a:p>
          <a:p>
            <a:pPr lvl="1"/>
            <a:endParaRPr lang="en-CA" dirty="0" smtClean="0"/>
          </a:p>
          <a:p>
            <a:r>
              <a:rPr lang="en-CA" dirty="0"/>
              <a:t>Genesis </a:t>
            </a:r>
            <a:r>
              <a:rPr lang="en-CA" dirty="0" smtClean="0"/>
              <a:t>4:7</a:t>
            </a:r>
            <a:endParaRPr lang="en-CA" dirty="0"/>
          </a:p>
          <a:p>
            <a:r>
              <a:rPr lang="en-CA" dirty="0"/>
              <a:t>Deuteronomy </a:t>
            </a:r>
            <a:r>
              <a:rPr lang="en-CA" dirty="0" smtClean="0"/>
              <a:t>6:18</a:t>
            </a:r>
            <a:endParaRPr lang="en-CA" dirty="0"/>
          </a:p>
          <a:p>
            <a:r>
              <a:rPr lang="en-CA" dirty="0"/>
              <a:t>Romans </a:t>
            </a:r>
            <a:r>
              <a:rPr lang="en-CA" dirty="0" smtClean="0"/>
              <a:t>12:17</a:t>
            </a:r>
            <a:endParaRPr lang="en-CA" dirty="0"/>
          </a:p>
          <a:p>
            <a:r>
              <a:rPr lang="en-CA" dirty="0"/>
              <a:t>2Corinthians </a:t>
            </a:r>
            <a:r>
              <a:rPr lang="en-CA" dirty="0" smtClean="0"/>
              <a:t>8:21</a:t>
            </a:r>
            <a:endParaRPr lang="en-CA" dirty="0"/>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of the passage for us</a:t>
            </a: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a:t>Mercy is better than justice </a:t>
            </a:r>
          </a:p>
          <a:p>
            <a:pPr lvl="1"/>
            <a:r>
              <a:rPr lang="en-CA" b="1" dirty="0" smtClean="0"/>
              <a:t>James </a:t>
            </a:r>
            <a:r>
              <a:rPr lang="en-CA" b="1" dirty="0"/>
              <a:t>2.8-13</a:t>
            </a:r>
            <a:r>
              <a:rPr lang="en-CA" dirty="0" smtClean="0"/>
              <a:t>:</a:t>
            </a:r>
            <a:endParaRPr lang="en-CA" dirty="0"/>
          </a:p>
          <a:p>
            <a:pPr lvl="1"/>
            <a:r>
              <a:rPr lang="en-CA" b="1" dirty="0"/>
              <a:t>Proverbs </a:t>
            </a:r>
            <a:r>
              <a:rPr lang="en-CA" b="1" dirty="0" smtClean="0"/>
              <a:t>21.13</a:t>
            </a:r>
            <a:endParaRPr lang="en-CA" dirty="0"/>
          </a:p>
          <a:p>
            <a:pPr lvl="1"/>
            <a:r>
              <a:rPr lang="en-CA" b="1" dirty="0"/>
              <a:t>Matthew </a:t>
            </a:r>
            <a:r>
              <a:rPr lang="en-CA" b="1" dirty="0" smtClean="0"/>
              <a:t>6.15</a:t>
            </a:r>
          </a:p>
          <a:p>
            <a:pPr lvl="1">
              <a:buNone/>
            </a:pPr>
            <a:endParaRPr lang="en-CA" dirty="0"/>
          </a:p>
          <a:p>
            <a:r>
              <a:rPr lang="en-CA" dirty="0"/>
              <a:t>“…if a mere human being could love an outcast, redeem her, and bring her into fellowship with himself then God could love all the outcasts of the world, redeem them, and bring them into fellowship with himself.”</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CA" dirty="0" smtClean="0"/>
              <a:t>The Invitation</a:t>
            </a:r>
            <a:br>
              <a:rPr lang="en-CA" dirty="0" smtClean="0"/>
            </a:br>
            <a:endParaRPr lang="en-CA" dirty="0"/>
          </a:p>
        </p:txBody>
      </p:sp>
      <p:sp>
        <p:nvSpPr>
          <p:cNvPr id="3" name="Content Placeholder 2"/>
          <p:cNvSpPr>
            <a:spLocks noGrp="1"/>
          </p:cNvSpPr>
          <p:nvPr>
            <p:ph idx="1"/>
          </p:nvPr>
        </p:nvSpPr>
        <p:spPr/>
        <p:txBody>
          <a:bodyPr>
            <a:normAutofit/>
          </a:bodyPr>
          <a:lstStyle/>
          <a:p>
            <a:r>
              <a:rPr lang="en-CA" dirty="0" smtClean="0"/>
              <a:t>Look </a:t>
            </a:r>
            <a:r>
              <a:rPr lang="en-CA" dirty="0"/>
              <a:t>for God in this passage:</a:t>
            </a:r>
          </a:p>
          <a:p>
            <a:pPr lvl="1"/>
            <a:r>
              <a:rPr lang="en-CA" dirty="0" smtClean="0"/>
              <a:t>Providence, Provision, </a:t>
            </a:r>
          </a:p>
          <a:p>
            <a:pPr lvl="1"/>
            <a:endParaRPr lang="en-CA" dirty="0"/>
          </a:p>
          <a:p>
            <a:r>
              <a:rPr lang="en-CA" dirty="0"/>
              <a:t>Take time to see how God has worked and is working in your life</a:t>
            </a:r>
            <a:r>
              <a:rPr lang="en-CA" dirty="0" smtClean="0"/>
              <a:t>?</a:t>
            </a:r>
          </a:p>
          <a:p>
            <a:pPr>
              <a:buNone/>
            </a:pPr>
            <a:endParaRPr lang="en-CA" dirty="0"/>
          </a:p>
          <a:p>
            <a:r>
              <a:rPr lang="en-CA" dirty="0"/>
              <a:t>Share your experiences with someone who needs to be encouraged</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final thought…</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CA" baseline="30000" dirty="0" smtClean="0"/>
              <a:t>	3 </a:t>
            </a:r>
            <a:r>
              <a:rPr lang="en-CA" dirty="0" smtClean="0"/>
              <a:t>And I heard a loud voice from the throne saying, “Look! God’s dwelling place is now among the people, and he will dwell with them. They will be his people, and God himself will be with them and be their God. </a:t>
            </a:r>
            <a:r>
              <a:rPr lang="en-CA" baseline="30000" dirty="0" smtClean="0"/>
              <a:t>4 </a:t>
            </a:r>
            <a:r>
              <a:rPr lang="en-CA" dirty="0" smtClean="0"/>
              <a:t>‘He will wipe every tear from their eyes. There will be no more death’ or mourning or crying or pain, for the old order of things has passed away.”</a:t>
            </a:r>
            <a:r>
              <a:rPr lang="en-CA" baseline="30000" dirty="0" smtClean="0"/>
              <a:t>5 </a:t>
            </a:r>
            <a:r>
              <a:rPr lang="en-CA" dirty="0" smtClean="0"/>
              <a:t>He who was seated on the throne said, “I am making everything new!” Then he said, “Write this down, for these words are trustworthy and true.” </a:t>
            </a:r>
            <a:r>
              <a:rPr lang="en-CA" sz="3900" b="1" i="1" u="sng" dirty="0" smtClean="0"/>
              <a:t>– Revelation 21</a:t>
            </a:r>
          </a:p>
          <a:p>
            <a:pPr>
              <a:buNone/>
            </a:pP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359</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Restoring Honour</vt:lpstr>
      <vt:lpstr>What is honour? </vt:lpstr>
      <vt:lpstr>What is honour? </vt:lpstr>
      <vt:lpstr>Important features in the passage</vt:lpstr>
      <vt:lpstr>Implications of the passage for us</vt:lpstr>
      <vt:lpstr>Implications of the passage for us</vt:lpstr>
      <vt:lpstr>Implications of the passage for us</vt:lpstr>
      <vt:lpstr>The Invitation </vt:lpstr>
      <vt:lpstr>A final thought…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Honour</dc:title>
  <dc:creator>normbleick</dc:creator>
  <cp:lastModifiedBy>Hillview Office</cp:lastModifiedBy>
  <cp:revision>2</cp:revision>
  <dcterms:created xsi:type="dcterms:W3CDTF">2017-07-30T14:47:55Z</dcterms:created>
  <dcterms:modified xsi:type="dcterms:W3CDTF">2017-08-01T17:41:14Z</dcterms:modified>
</cp:coreProperties>
</file>